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71" r:id="rId9"/>
    <p:sldId id="272" r:id="rId1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jp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de247bfb2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de247bfb2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d78b5be4f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d78b5be4f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d78b5be4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d78b5be4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96a3e249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96a3e249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96a3e2498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96a3e2498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032ae7e21d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032ae7e21d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618bee3a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0618bee3a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d78b5be4f_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d78b5be4f_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226375" y="389025"/>
            <a:ext cx="8222100" cy="155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 Precipitation  Detection System for Car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Diagram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r="28181"/>
          <a:stretch/>
        </p:blipFill>
        <p:spPr>
          <a:xfrm>
            <a:off x="1751225" y="897525"/>
            <a:ext cx="5474477" cy="382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Circuit Diagram of Proposed Model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250" y="1017800"/>
            <a:ext cx="7817101" cy="3854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and Hardware Used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: Arduino IDE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Hardware : Arduino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               Rain Sensor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  LDR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       LED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       Ultra sonic sensor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       Buzzer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            BreadBoard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                Servo motor and Jumper Wires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87175" y="195675"/>
            <a:ext cx="7628100" cy="4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USED</a:t>
            </a:r>
            <a:endParaRPr/>
          </a:p>
        </p:txBody>
      </p:sp>
      <p:sp>
        <p:nvSpPr>
          <p:cNvPr id="112" name="Google Shape;112;p17"/>
          <p:cNvSpPr txBox="1"/>
          <p:nvPr/>
        </p:nvSpPr>
        <p:spPr>
          <a:xfrm>
            <a:off x="87175" y="732050"/>
            <a:ext cx="9082800" cy="42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/>
              <a:t>(APIs for working with the LCD)</a:t>
            </a:r>
            <a:endParaRPr sz="1100" b="1"/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LiquidCrystal lcd(rs, enable, d4, d5, d6, d7) :- To use the LiquidCrystal library, create a named LiquidCrystal object. In this case the object is lcd.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lcd.begin(cols, rows) :- Initializes the interface to LCD, and specifies dimensions.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o</a:t>
            </a: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cols: Initialize column position i.e., starting column to display the first character/value.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o</a:t>
            </a: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rows: Initialize row position i.e., starting row to display/print the first character.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lcd.setCursor(col, row) :- Position the LCD cursor to set row and column value across 16x2.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-</a:t>
            </a: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cols: Set column position i.e., column to display the character/value input.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-</a:t>
            </a: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rows: Set row position i.e., row to display/print the character input.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lcd. clear() :- Clears the LCD screen and positions the cursor on upper-left corner.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lcd.print(data)/lcd.write(data) :- The character to write to the display.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-</a:t>
            </a: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data: The value/character that needs to be displayed onto the LCD.</a:t>
            </a:r>
            <a:endParaRPr sz="115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183700" y="112250"/>
            <a:ext cx="8648700" cy="44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09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(APIs for working with the Servo)</a:t>
            </a:r>
            <a:r>
              <a:rPr lang="en" sz="220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sz="260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2286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0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en" sz="220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" sz="2198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" sz="259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servo.attach(pin) :- Check whether the Servo variable is attached to the Arduino pin. Return true if the servo is attached topin; false otherwise.</a:t>
            </a:r>
            <a:endParaRPr sz="259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-2286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9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219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</a:t>
            </a:r>
            <a:r>
              <a:rPr lang="en" sz="259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pin: the number of the Arduino pin that the servos attached to.</a:t>
            </a:r>
            <a:endParaRPr sz="259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-2286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9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en" sz="2198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259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servo.write(angle) :- Writes a value to the servo, controlling the shaft accordingly.</a:t>
            </a:r>
            <a:endParaRPr sz="259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-2286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9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219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</a:t>
            </a:r>
            <a:r>
              <a:rPr lang="en" sz="259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angle: The angle value to write to the servo, from 0 to 180 degrees.</a:t>
            </a:r>
            <a:endParaRPr sz="259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7"/>
          <p:cNvPicPr preferRelativeResize="0"/>
          <p:nvPr/>
        </p:nvPicPr>
        <p:blipFill rotWithShape="1">
          <a:blip r:embed="rId3">
            <a:alphaModFix/>
          </a:blip>
          <a:srcRect l="10336" r="15352"/>
          <a:stretch/>
        </p:blipFill>
        <p:spPr>
          <a:xfrm>
            <a:off x="1287588" y="462275"/>
            <a:ext cx="6568824" cy="407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>
            <a:spLocks noGrp="1"/>
          </p:cNvSpPr>
          <p:nvPr>
            <p:ph type="title"/>
          </p:nvPr>
        </p:nvSpPr>
        <p:spPr>
          <a:xfrm>
            <a:off x="311700" y="1125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Demo Video:</a:t>
            </a:r>
            <a:endParaRPr/>
          </a:p>
        </p:txBody>
      </p:sp>
      <p:pic>
        <p:nvPicPr>
          <p:cNvPr id="2" name="VID-20211204-WA00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0959" y="858496"/>
            <a:ext cx="6802082" cy="33639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>
            <a:spLocks noGrp="1"/>
          </p:cNvSpPr>
          <p:nvPr>
            <p:ph type="title"/>
          </p:nvPr>
        </p:nvSpPr>
        <p:spPr>
          <a:xfrm>
            <a:off x="2077100" y="1853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200" b="1"/>
              <a:t>THANK YOU </a:t>
            </a:r>
            <a:endParaRPr sz="62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371</Words>
  <Application>Microsoft Office PowerPoint</Application>
  <PresentationFormat>On-screen Show (16:9)</PresentationFormat>
  <Paragraphs>32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Times New Roman</vt:lpstr>
      <vt:lpstr>Roboto</vt:lpstr>
      <vt:lpstr>Courier New</vt:lpstr>
      <vt:lpstr>Geometric</vt:lpstr>
      <vt:lpstr>Automatic Precipitation  Detection System for Car</vt:lpstr>
      <vt:lpstr>Block Diagram</vt:lpstr>
      <vt:lpstr>Circuit Diagram of Proposed Model</vt:lpstr>
      <vt:lpstr>Software and Hardware Used</vt:lpstr>
      <vt:lpstr>API USED</vt:lpstr>
      <vt:lpstr>PowerPoint Presentation</vt:lpstr>
      <vt:lpstr>PowerPoint Presentation</vt:lpstr>
      <vt:lpstr>Short Demo Video: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Precipitation  Detection System for Car</dc:title>
  <cp:lastModifiedBy>udaypv16@gmail.com</cp:lastModifiedBy>
  <cp:revision>2</cp:revision>
  <dcterms:modified xsi:type="dcterms:W3CDTF">2022-02-02T06:54:17Z</dcterms:modified>
</cp:coreProperties>
</file>